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7" r:id="rId4"/>
    <p:sldId id="259" r:id="rId5"/>
    <p:sldId id="258" r:id="rId6"/>
    <p:sldId id="260" r:id="rId7"/>
    <p:sldId id="265" r:id="rId8"/>
    <p:sldId id="261" r:id="rId9"/>
    <p:sldId id="262" r:id="rId10"/>
    <p:sldId id="263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08.03.2021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7" Type="http://schemas.openxmlformats.org/officeDocument/2006/relationships/image" Target="../media/image17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7" Type="http://schemas.openxmlformats.org/officeDocument/2006/relationships/image" Target="../media/image26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5.jpeg"/><Relationship Id="rId5" Type="http://schemas.openxmlformats.org/officeDocument/2006/relationships/image" Target="../media/image24.jpeg"/><Relationship Id="rId4" Type="http://schemas.openxmlformats.org/officeDocument/2006/relationships/image" Target="../media/image2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-315416"/>
            <a:ext cx="8724873" cy="1470025"/>
          </a:xfrm>
        </p:spPr>
        <p:txBody>
          <a:bodyPr>
            <a:normAutofit/>
          </a:bodyPr>
          <a:lstStyle/>
          <a:p>
            <a:r>
              <a:rPr lang="ru-RU" sz="3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Киноурок</a:t>
            </a:r>
            <a:r>
              <a:rPr lang="ru-RU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по фильму </a:t>
            </a:r>
            <a:r>
              <a:rPr lang="ru-RU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«Ванька адмирал»</a:t>
            </a:r>
            <a:endParaRPr lang="ru-RU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12333" y="5877272"/>
            <a:ext cx="7088832" cy="792088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МБОУ «Средняя школа № 7 им. В.Н. Пушкарева» МО «Островский район» Псковская область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7091" y="4496856"/>
            <a:ext cx="835292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Духовно-нравственные и моральные понятия: </a:t>
            </a:r>
            <a:endParaRPr lang="ru-RU" sz="20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000" algn="just"/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Способность совершить подвиг, выйти за рамки собственных возможностей (физических, психических, духовных), проявить из любви к кому-то или чему-то экстраординарный поступок.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4" descr="https://sun9-51.userapi.com/c837729/v837729143/92866/uMZoBg3zx9Y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47664" y="836712"/>
            <a:ext cx="5439604" cy="362498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470215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88640"/>
            <a:ext cx="88204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Укрепление </a:t>
            </a:r>
            <a:r>
              <a:rPr lang="ru-RU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межнациональных (межэтнических) отношений </a:t>
            </a:r>
          </a:p>
        </p:txBody>
      </p:sp>
      <p:pic>
        <p:nvPicPr>
          <p:cNvPr id="4098" name="Picture 2" descr="C:\Users\Татьяна\Desktop\ванка для отправки\DSC_0211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59632" y="2659507"/>
            <a:ext cx="6696743" cy="3768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593304" y="650305"/>
            <a:ext cx="828092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Ученики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организовали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передвижную выставку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книг «Герои, которые с нами рядом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 Познакомили  младших школьников с  произведениями , посвященными временам  Великой Отечественной войны. Рассмотрели такие понятия как «мужество», «героизм», « целеустремленность», «самоотверженность». Проследили, как в трудных жизненных ситуациях  герои книг, люди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разных национальностей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проявляли  дружбу и взаимопомощь. Выставка заинтересовала многих.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53884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5008" y="1628800"/>
            <a:ext cx="89289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проведении  социальной  практики  - эстафете  </a:t>
            </a:r>
            <a:r>
              <a:rPr lang="ru-RU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«Все зависит от нас самих» принял  </a:t>
            </a:r>
            <a:r>
              <a:rPr lang="ru-RU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</a:t>
            </a:r>
            <a:r>
              <a:rPr lang="ru-RU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 классный коллектив.</a:t>
            </a:r>
            <a:endParaRPr lang="ru-RU" sz="24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75144" y="465096"/>
            <a:ext cx="88924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Киноурок</a:t>
            </a:r>
            <a:r>
              <a:rPr lang="ru-RU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  фильму </a:t>
            </a:r>
            <a:r>
              <a:rPr lang="ru-RU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«Ванька адмирал»  </a:t>
            </a:r>
            <a:r>
              <a:rPr lang="ru-RU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прошел для  </a:t>
            </a:r>
            <a:r>
              <a:rPr lang="ru-RU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524 </a:t>
            </a:r>
            <a:r>
              <a:rPr lang="ru-RU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учащихся  школы</a:t>
            </a:r>
            <a:endParaRPr lang="ru-RU" sz="24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11656" y="2852936"/>
            <a:ext cx="889248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Участники  </a:t>
            </a:r>
            <a:r>
              <a:rPr lang="ru-RU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оциальной практики действовали  в тесном сотрудничестве  во внеклассном взаимодействии  со </a:t>
            </a:r>
            <a:r>
              <a:rPr lang="ru-RU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школьниками разных классов, </a:t>
            </a:r>
            <a:r>
              <a:rPr lang="ru-RU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семьями учащихся,   </a:t>
            </a:r>
            <a:r>
              <a:rPr lang="ru-RU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военнослужащими и ветеранами Великой  Отечественной войны.  </a:t>
            </a:r>
            <a:endParaRPr lang="ru-RU" sz="24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75144" y="5373216"/>
            <a:ext cx="89289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Самые  активные участники получили на память </a:t>
            </a:r>
            <a:r>
              <a:rPr lang="ru-RU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календарики</a:t>
            </a:r>
            <a:r>
              <a:rPr lang="ru-RU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с символикой «Эстафета добрых дел»</a:t>
            </a:r>
            <a:endParaRPr lang="ru-RU" sz="24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3920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817" y="116632"/>
            <a:ext cx="8724873" cy="1470025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Социальная практика во 2- 10 классах</a:t>
            </a:r>
          </a:p>
          <a:p>
            <a:r>
              <a:rPr lang="ru-RU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«Все зависит от нас самих»</a:t>
            </a:r>
            <a:endParaRPr lang="ru-RU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6" name="Picture 4" descr="https://sun9-58.userapi.com/impg/39v0uyAD9lWQrMwRmEnIHALPWwlSc_62KfPq1g/PuRc7X0vDzs.jpg?size=1280x960&amp;quality=96&amp;sign=af7c69183035b44c6855a6e3e29e8296&amp;type=album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0799" y="1268760"/>
            <a:ext cx="3655088" cy="2741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Татьяна\Desktop\ванка для отправки\iGwvzUJnJBs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4725" y="4133995"/>
            <a:ext cx="4047236" cy="2437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C:\Users\Татьяна\Desktop\ванка для отправки\k44th-4ssP4.jpg"/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556503" y="1302501"/>
            <a:ext cx="4169187" cy="2890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C:\Users\Татьяна\Desktop\ванка для отправки\pXYnCPFfl4E.jpg"/>
          <p:cNvPicPr>
            <a:picLocks noChangeAspect="1" noChangeArrowheads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441843" y="4327386"/>
            <a:ext cx="4398505" cy="22096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34966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9512" y="188640"/>
            <a:ext cx="87849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Благотворительная и волонтерская помощь </a:t>
            </a:r>
            <a:endParaRPr lang="ru-RU" sz="24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00338" y="650304"/>
            <a:ext cx="876414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Учащиеся пятых -  шестых классов вспомнили о добрых делах, которые  совершили   совсем недавно «Просто доброе дело» и провели «Разведку дел», выяснив кому в школе нужна помощь.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266" name="Picture 2" descr="C:\Users\Татьяна\Desktop\ванка для отправки\Rrv43RnCYPY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40101" y="1665967"/>
            <a:ext cx="7714630" cy="5107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26469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88640"/>
            <a:ext cx="740824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Благотворительная </a:t>
            </a:r>
            <a:r>
              <a:rPr lang="ru-RU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волонтерская помощь </a:t>
            </a:r>
          </a:p>
        </p:txBody>
      </p:sp>
      <p:pic>
        <p:nvPicPr>
          <p:cNvPr id="6146" name="Picture 2" descr="C:\Users\Татьяна\Desktop\ванка для отправки\Xm8MMDy8-yE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48064" y="908721"/>
            <a:ext cx="2990103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5618000" y="3547921"/>
            <a:ext cx="32657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Акция «Сломанный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карандаш»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33819" y="6306330"/>
            <a:ext cx="294818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Акция «Бой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двойке»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23252" y="3388178"/>
            <a:ext cx="27750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Акция «Заболела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книжка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436096" y="6309320"/>
            <a:ext cx="305441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Акция «Веселая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переменка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7" name="Picture 3" descr="C:\Users\Татьяна\Desktop\ванка для отправки\DSCN7077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9552" y="3956832"/>
            <a:ext cx="2942456" cy="2206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I:\2121\ноябрь\119NIKON\DSCN4876.JPG"/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814440" y="3956832"/>
            <a:ext cx="3950568" cy="2287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9" name="Picture 5" descr="C:\Users\Татьяна\Desktop\школьный мандарин\4WqhQ6zrOmE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4380" y="908722"/>
            <a:ext cx="3477580" cy="23093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12576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260648"/>
            <a:ext cx="509517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ru-RU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лагоустройство территорий</a:t>
            </a:r>
            <a:r>
              <a:rPr lang="ru-RU" sz="2800" dirty="0" smtClean="0">
                <a:solidFill>
                  <a:srgbClr val="0000FF"/>
                </a:solidFill>
              </a:rPr>
              <a:t> </a:t>
            </a:r>
            <a:endParaRPr lang="ru-RU" sz="2800" dirty="0">
              <a:solidFill>
                <a:srgbClr val="0000FF"/>
              </a:solidFill>
            </a:endParaRPr>
          </a:p>
        </p:txBody>
      </p:sp>
      <p:pic>
        <p:nvPicPr>
          <p:cNvPr id="3" name="Picture 2" descr="C:\Users\Татьяна\Desktop\ванка для отправки\апро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03648" y="1754814"/>
            <a:ext cx="6480720" cy="48605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42653" y="739151"/>
            <a:ext cx="846301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Благоустройство  домашних территорий по субботам стало традиционным  добрым делом  учеников среднего и старшего звена.  А вот поделиться своими секретами  ребята решили на классных часах.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75807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4971" y="115761"/>
            <a:ext cx="8568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охранение </a:t>
            </a:r>
            <a:r>
              <a:rPr lang="ru-RU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исторического и культурного наследия </a:t>
            </a:r>
          </a:p>
        </p:txBody>
      </p:sp>
      <p:pic>
        <p:nvPicPr>
          <p:cNvPr id="2050" name="Picture 2" descr="I:\2121\Школа № 7 Ванька Адмирал\2А  Ванька адмирал\DSC08455.JPG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19337" y="4374397"/>
            <a:ext cx="3411449" cy="2088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Татьяна\Desktop\ванка для отправки\m6qjKhLQWVA.jpg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085008" y="1780703"/>
            <a:ext cx="3035573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499571" y="721243"/>
            <a:ext cx="84161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ченики  2- 6 классов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размышляли, кто для каждого из них пример для подражания и какими они сами хотят стать  через несколько лет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 Результатами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стали  творческие выставки «Мой папа - герой»,  «Люди героических профессий».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2" name="Picture 4" descr="C:\Users\Татьяна\Desktop\ванка для отправки\DSC_0213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75280" y="1644573"/>
            <a:ext cx="2706002" cy="2576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 descr="C:\Users\Татьяна\Desktop\ванка для отправки\IMG20210219140742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51521" y="4355722"/>
            <a:ext cx="3024336" cy="2268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Татьяна\Desktop\ванка для отправки\DSC05028.JPG"/>
          <p:cNvPicPr>
            <a:picLocks noChangeAspect="1" noChangeArrowheads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859556" y="4374397"/>
            <a:ext cx="2131332" cy="2249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C:\Users\Татьяна\Desktop\ванка для отправки\G2HhN3BAXrQ.jpg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6815" y="1762905"/>
            <a:ext cx="2779001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972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71046"/>
            <a:ext cx="8568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охранение </a:t>
            </a:r>
            <a:r>
              <a:rPr lang="ru-RU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исторического и культурного наследия </a:t>
            </a:r>
          </a:p>
        </p:txBody>
      </p:sp>
      <p:pic>
        <p:nvPicPr>
          <p:cNvPr id="10243" name="Picture 3" descr="C:\Users\Татьяна\Desktop\ванка для отправки\IMG20210219135836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0296" y="4413840"/>
            <a:ext cx="3790556" cy="22779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4" name="Picture 4" descr="C:\Users\Татьяна\Desktop\ванка для отправки\DSCN7072.JPG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133329" y="1772816"/>
            <a:ext cx="4789151" cy="4471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32178" y="641420"/>
            <a:ext cx="861396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 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  принимают  участие  школьники в  мероприятиях, посвящённых  памяти подвигам людей, Защитникам Родины: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 № 1, классные часы, минуты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молчания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0245" name="Picture 5" descr="C:\Users\Татьяна\Downloads\Блокада Ленинграда кл.часы\Блокада Ленинграда кл.часы\я2Б\Krb10D37RwU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0296" y="1406256"/>
            <a:ext cx="3868011" cy="2855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89547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Татьяна\Desktop\ванка для отправки\1uqNop1xiyk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16216" y="4197424"/>
            <a:ext cx="2470920" cy="2470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C:\Users\Татьяна\Desktop\ванка для отправки\ct2BzW0Y9eo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7109" y="4238074"/>
            <a:ext cx="3240360" cy="2430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C:\Users\Татьяна\Desktop\ванка для отправки\DSCN6325.JPG"/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417469" y="4164374"/>
            <a:ext cx="3037102" cy="24633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5" name="Picture 5" descr="C:\Users\Татьяна\Desktop\ванка для отправки\DSCN6595.JPG"/>
          <p:cNvPicPr>
            <a:picLocks noChangeAspect="1" noChangeArrowheads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659060" y="434211"/>
            <a:ext cx="2319446" cy="2314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C:\Users\Татьяна\Desktop\ванка для отправки\iK5Buzv44_I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47107" y="248032"/>
            <a:ext cx="2653536" cy="2496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77108" y="1894527"/>
            <a:ext cx="3602803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Разработка, организация и проведение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военно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спортивной игры «Зимняя зарница» объединило всех  и младших,  и старших,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Проявить смекалку, ловкость, быстроту мог каждый.  Победу одержали самые дружные.</a:t>
            </a:r>
            <a:endParaRPr lang="ru-RU" dirty="0"/>
          </a:p>
        </p:txBody>
      </p:sp>
      <p:pic>
        <p:nvPicPr>
          <p:cNvPr id="5128" name="Picture 8" descr="https://sun9-15.userapi.com/impg/61pAs-uhdkr3KPJd6Cta9JZPrpZeY1nBS4bZLw/jqMF5W2eUKg.jpg?size=1280x850&amp;quality=96&amp;sign=421f1e5801aa751041b41aad1e318ce1&amp;type=album"/>
          <p:cNvPicPr>
            <a:picLocks noChangeAspect="1" noChangeArrowheads="1"/>
          </p:cNvPicPr>
          <p:nvPr/>
        </p:nvPicPr>
        <p:blipFill rotWithShape="1"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424494" y="2910190"/>
            <a:ext cx="4233585" cy="11677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7773" y="470391"/>
            <a:ext cx="393933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ропаганда </a:t>
            </a:r>
            <a:r>
              <a:rPr lang="ru-RU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ЗОЖ</a:t>
            </a:r>
            <a:r>
              <a:rPr lang="ru-RU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ctr"/>
            <a:r>
              <a:rPr lang="ru-RU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</a:t>
            </a:r>
            <a:r>
              <a:rPr lang="ru-RU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физкультуры </a:t>
            </a:r>
            <a:endParaRPr lang="ru-RU" sz="2800" b="1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спорта </a:t>
            </a:r>
          </a:p>
        </p:txBody>
      </p:sp>
    </p:spTree>
    <p:extLst>
      <p:ext uri="{BB962C8B-B14F-4D97-AF65-F5344CB8AC3E}">
        <p14:creationId xmlns:p14="http://schemas.microsoft.com/office/powerpoint/2010/main" val="35442494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67544" y="260648"/>
            <a:ext cx="356866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</a:t>
            </a:r>
            <a:r>
              <a:rPr lang="ru-RU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досуга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77108" y="878864"/>
            <a:ext cx="849934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 онлайн - концерте  «Защитникам  Отечества посвящается» приняли участие классные коллективы школы.  Учащиеся начальных классов читали стихотворения, разыгрывали сценки, говорили теплые слова  своим близким.  Коллективы среднего и старшего звена представляли хоровые коллективы. В исполняемых песнях звучало чувство гордости за свою страну,  армию, Родину.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196" name="Picture 4" descr="https://sun9-25.userapi.com/impg/MRpM3CxrGQMcdlGOrUCKKIn4L3ax1yOIcSHQyQ/MJOZtBuvgPs.jpg?size=1280x960&amp;quality=96&amp;sign=5dffaf0821b356012e9b4e1b189bddb4&amp;type=album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97895" y="4221088"/>
            <a:ext cx="2963225" cy="2437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8" name="Picture 6" descr="https://sun9-75.userapi.com/impg/hEv2hBUoBKbpAyR3F0RA_gdFamObOBcsdJPMNQ/oCmVPhWrZ-M.jpg?size=1280x960&amp;quality=96&amp;sign=318192cb75f9b548d4ef8562633f5fae&amp;type=album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084168" y="2564904"/>
            <a:ext cx="2718108" cy="2622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00" name="Picture 8" descr="https://sun9-13.userapi.com/impg/BeSjF_CO6WM0EpvopqNCKdN1YK4DwILhtC5dSw/Xju4mTV7A5A.jpg?size=1280x960&amp;quality=96&amp;sign=4a939c8e5eeb59f0bd104273c8357c7b&amp;type=album"/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279746" y="3068960"/>
            <a:ext cx="2701645" cy="3073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053499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445</Words>
  <Application>Microsoft Office PowerPoint</Application>
  <PresentationFormat>Экран (4:3)</PresentationFormat>
  <Paragraphs>31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Киноурок  по фильму «Ванька адмирал»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Киноурок  по фильму  «МАНДАРИН»</dc:title>
  <dc:creator>Татьяна</dc:creator>
  <cp:lastModifiedBy>Татьяна</cp:lastModifiedBy>
  <cp:revision>17</cp:revision>
  <dcterms:created xsi:type="dcterms:W3CDTF">2021-03-08T11:13:25Z</dcterms:created>
  <dcterms:modified xsi:type="dcterms:W3CDTF">2021-03-08T17:08:34Z</dcterms:modified>
</cp:coreProperties>
</file>