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9" r:id="rId5"/>
    <p:sldId id="258" r:id="rId6"/>
    <p:sldId id="260" r:id="rId7"/>
    <p:sldId id="265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315416"/>
            <a:ext cx="8724873" cy="1470025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Киноурок</a:t>
            </a:r>
            <a:r>
              <a:rPr lang="ru-RU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 фильму </a:t>
            </a:r>
            <a:r>
              <a:rPr lang="ru-RU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«Ванька адмирал»</a:t>
            </a:r>
            <a:endParaRPr lang="ru-RU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2333" y="5877272"/>
            <a:ext cx="7088832" cy="79208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«Средняя школа № 7 им. В.Н. Пушкарева» МО «Островский район» Псковская область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7091" y="4496856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Духовно-нравственные и моральные понятия: </a:t>
            </a: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совершить подвиг, выйти за рамки собственных возможностей (физических, психических, духовных), проявить из любви к кому-то или чему-то экстраординарный поступок.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https://sun9-51.userapi.com/c837729/v837729143/92866/uMZoBg3zx9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836712"/>
            <a:ext cx="5439604" cy="36249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702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82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межнациональных (межэтнических) отношений </a:t>
            </a:r>
          </a:p>
        </p:txBody>
      </p:sp>
      <p:pic>
        <p:nvPicPr>
          <p:cNvPr id="4098" name="Picture 2" descr="C:\Users\Татьяна\Desktop\ванка для отправки\DSC_02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2659507"/>
            <a:ext cx="6696743" cy="376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93304" y="650305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передвижную выставку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 «Герои, которые с нами рядом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Познакомили  младших школьников с  произведениями , посвященными временам  Великой Отечественной войны. Рассмотрели такие понятия как «мужество», «героизм», « целеустремленность», «самоотверженность». Проследили, как в трудных жизненных ситуациях  герои книг, люди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национальностей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проявляли  дружбу и взаимопомощь. Выставка заинтересовала многих.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388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008" y="162880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проведении  социальной  практики  - эстафете  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«Все зависит от нас самих» принял 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классный коллектив.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5144" y="465096"/>
            <a:ext cx="8892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Киноурок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 фильму 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«Ванька адмирал»  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прошел для  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524 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 школы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1656" y="2852936"/>
            <a:ext cx="88924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оциальной практики действовали  в тесном сотрудничестве  во внеклассном взаимодействии  со 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школьниками разных классов, 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семьями учащихся,   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военнослужащими и ветеранами Великой  Отечественной войны.  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5144" y="5373216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Самые  активные участники получили на память </a:t>
            </a:r>
            <a:r>
              <a:rPr lang="ru-RU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календарики</a:t>
            </a:r>
            <a:r>
              <a:rPr lang="ru-RU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 символикой «Эстафета добрых дел»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9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817" y="116632"/>
            <a:ext cx="8724873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практика во 2- 10 классах</a:t>
            </a:r>
          </a:p>
          <a:p>
            <a:r>
              <a:rPr lang="ru-RU" sz="3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«Все зависит от нас самих»</a:t>
            </a:r>
            <a:endParaRPr lang="ru-RU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https://sun9-58.userapi.com/impg/39v0uyAD9lWQrMwRmEnIHALPWwlSc_62KfPq1g/PuRc7X0vDzs.jpg?size=1280x960&amp;quality=96&amp;sign=af7c69183035b44c6855a6e3e29e8296&amp;type=albu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799" y="1268760"/>
            <a:ext cx="3655088" cy="274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Татьяна\Desktop\ванка для отправки\iGwvzUJnJB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725" y="4133995"/>
            <a:ext cx="4047236" cy="2437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Татьяна\Desktop\ванка для отправки\k44th-4ssP4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56503" y="1302501"/>
            <a:ext cx="4169187" cy="289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Татьяна\Desktop\ванка для отправки\pXYnCPFfl4E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41843" y="4327386"/>
            <a:ext cx="4398505" cy="2209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496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8864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Благотворительная и волонтерская помощь </a:t>
            </a:r>
            <a:endParaRPr lang="ru-RU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338" y="650304"/>
            <a:ext cx="87641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пятых -  шестых классов вспомнили о добрых делах, которые  совершили   совсем недавно «Просто доброе дело» и провели «Разведку дел», выяснив кому в школе нужна помощь.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C:\Users\Татьяна\Desktop\ванка для отправки\Rrv43RnCYP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0101" y="1665967"/>
            <a:ext cx="7714630" cy="510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646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74082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Благотворительная 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волонтерская помощь </a:t>
            </a:r>
          </a:p>
        </p:txBody>
      </p:sp>
      <p:pic>
        <p:nvPicPr>
          <p:cNvPr id="6146" name="Picture 2" descr="C:\Users\Татьяна\Desktop\ванка для отправки\Xm8MMDy8-y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908721"/>
            <a:ext cx="299010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618000" y="3547921"/>
            <a:ext cx="3265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Акция «Сломанный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карандаш»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3819" y="6306330"/>
            <a:ext cx="2948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Акция «Бой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двойке»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3252" y="3388178"/>
            <a:ext cx="2775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 «Заболела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книжка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6309320"/>
            <a:ext cx="3054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 «Веселая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переменка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3" descr="C:\Users\Татьяна\Desktop\ванка для отправки\DSCN707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956832"/>
            <a:ext cx="2942456" cy="2206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:\2121\ноябрь\119NIKON\DSCN4876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14440" y="3956832"/>
            <a:ext cx="3950568" cy="228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Татьяна\Desktop\школьный мандарин\4WqhQ6zrOmE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4380" y="908722"/>
            <a:ext cx="3477580" cy="230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257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5095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лагоустройство территорий</a:t>
            </a:r>
            <a:r>
              <a:rPr lang="ru-RU" sz="2800" dirty="0" smtClean="0">
                <a:solidFill>
                  <a:srgbClr val="0000FF"/>
                </a:solidFill>
              </a:rPr>
              <a:t> </a:t>
            </a:r>
            <a:endParaRPr lang="ru-RU" sz="2800" dirty="0">
              <a:solidFill>
                <a:srgbClr val="0000FF"/>
              </a:solidFill>
            </a:endParaRPr>
          </a:p>
        </p:txBody>
      </p:sp>
      <p:pic>
        <p:nvPicPr>
          <p:cNvPr id="3" name="Picture 2" descr="C:\Users\Татьяна\Desktop\ванка для отправки\апр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1754814"/>
            <a:ext cx="6480720" cy="486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42653" y="739151"/>
            <a:ext cx="84630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 домашних территорий по субботам стало традиционным  добрым делом  учеников среднего и старшего звена.  А вот поделиться своими секретами  ребята решили на классных часах.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580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4971" y="115761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охранение 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исторического и культурного наследия </a:t>
            </a:r>
          </a:p>
        </p:txBody>
      </p:sp>
      <p:pic>
        <p:nvPicPr>
          <p:cNvPr id="2050" name="Picture 2" descr="I:\2121\Школа № 7 Ванька Адмирал\2А  Ванька адмирал\DSC08455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9337" y="4374397"/>
            <a:ext cx="3411449" cy="2088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Татьяна\Desktop\ванка для отправки\m6qjKhLQWVA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85008" y="1780703"/>
            <a:ext cx="303557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99571" y="721243"/>
            <a:ext cx="8416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ченики  2- 6 классов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размышляли, кто для каждого из них пример для подражания и какими они сами хотят стать  через несколько лет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Результатами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стали  творческие выставки «Мой папа - герой»,  «Люди героических профессий».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C:\Users\Татьяна\Desktop\ванка для отправки\DSC_021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75280" y="1644573"/>
            <a:ext cx="2706002" cy="257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Татьяна\Desktop\ванка для отправки\IMG2021021914074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1521" y="4355722"/>
            <a:ext cx="3024336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Татьяна\Desktop\ванка для отправки\DSC05028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59556" y="4374397"/>
            <a:ext cx="2131332" cy="224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Татьяна\Desktop\ванка для отправки\G2HhN3BAXrQ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815" y="1762905"/>
            <a:ext cx="277900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7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1046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охранение 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исторического и культурного наследия </a:t>
            </a:r>
          </a:p>
        </p:txBody>
      </p:sp>
      <p:pic>
        <p:nvPicPr>
          <p:cNvPr id="10243" name="Picture 3" descr="C:\Users\Татьяна\Desktop\ванка для отправки\IMG2021021913583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0296" y="4413840"/>
            <a:ext cx="3790556" cy="227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Татьяна\Desktop\ванка для отправки\DSCN7072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133329" y="1772816"/>
            <a:ext cx="4789151" cy="447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2178" y="641420"/>
            <a:ext cx="8613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  принимают  участие  школьники в  мероприятиях, посвящённых  памяти подвигам людей, Защитникам Родины: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 № 1, классные часы, минуты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молчания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45" name="Picture 5" descr="C:\Users\Татьяна\Downloads\Блокада Ленинграда кл.часы\Блокада Ленинграда кл.часы\я2Б\Krb10D37RwU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0296" y="1406256"/>
            <a:ext cx="3868011" cy="2855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8954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Татьяна\Desktop\ванка для отправки\1uqNop1xiyk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4197424"/>
            <a:ext cx="2470920" cy="2470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Татьяна\Desktop\ванка для отправки\ct2BzW0Y9eo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7109" y="4238074"/>
            <a:ext cx="3240360" cy="243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Татьяна\Desktop\ванка для отправки\DSCN6325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17469" y="4164374"/>
            <a:ext cx="3037102" cy="2463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Татьяна\Desktop\ванка для отправки\DSCN6595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659060" y="434211"/>
            <a:ext cx="2319446" cy="2314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Татьяна\Desktop\ванка для отправки\iK5Buzv44_I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47107" y="248032"/>
            <a:ext cx="2653536" cy="249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7108" y="1894527"/>
            <a:ext cx="360280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Разработка, организация и проведение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спортивной игры «Зимняя зарница» объединило всех  и младших,  и старших,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Проявить смекалку, ловкость, быстроту мог каждый.  Победу одержали самые дружные.</a:t>
            </a:r>
            <a:endParaRPr lang="ru-RU" dirty="0"/>
          </a:p>
        </p:txBody>
      </p:sp>
      <p:pic>
        <p:nvPicPr>
          <p:cNvPr id="5128" name="Picture 8" descr="https://sun9-15.userapi.com/impg/61pAs-uhdkr3KPJd6Cta9JZPrpZeY1nBS4bZLw/jqMF5W2eUKg.jpg?size=1280x850&amp;quality=96&amp;sign=421f1e5801aa751041b41aad1e318ce1&amp;type=album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24494" y="2910190"/>
            <a:ext cx="4233585" cy="1167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773" y="470391"/>
            <a:ext cx="39393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ропаганда 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ЗОЖ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физкультуры </a:t>
            </a:r>
            <a:endParaRPr lang="ru-RU" sz="28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спорта </a:t>
            </a:r>
          </a:p>
        </p:txBody>
      </p:sp>
    </p:spTree>
    <p:extLst>
      <p:ext uri="{BB962C8B-B14F-4D97-AF65-F5344CB8AC3E}">
        <p14:creationId xmlns:p14="http://schemas.microsoft.com/office/powerpoint/2010/main" val="3544249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60648"/>
            <a:ext cx="35686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досуга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7108" y="878864"/>
            <a:ext cx="84993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онлайн - концерте  «Защитникам  Отечества посвящается» приняли участие классные коллективы школы.  Учащиеся начальных классов читали стихотворения, разыгрывали сценки, говорили теплые слова  своим близким.  Коллективы среднего и старшего звена представляли хоровые коллективы. В исполняемых песнях звучало чувство гордости за свою страну,  армию, Родину.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6" name="Picture 4" descr="https://sun9-25.userapi.com/impg/MRpM3CxrGQMcdlGOrUCKKIn4L3ax1yOIcSHQyQ/MJOZtBuvgPs.jpg?size=1280x960&amp;quality=96&amp;sign=5dffaf0821b356012e9b4e1b189bddb4&amp;type=album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7895" y="4221088"/>
            <a:ext cx="2963225" cy="243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s://sun9-75.userapi.com/impg/hEv2hBUoBKbpAyR3F0RA_gdFamObOBcsdJPMNQ/oCmVPhWrZ-M.jpg?size=1280x960&amp;quality=96&amp;sign=318192cb75f9b548d4ef8562633f5fae&amp;type=album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84168" y="2564904"/>
            <a:ext cx="2718108" cy="262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s://sun9-13.userapi.com/impg/BeSjF_CO6WM0EpvopqNCKdN1YK4DwILhtC5dSw/Xju4mTV7A5A.jpg?size=1280x960&amp;quality=96&amp;sign=4a939c8e5eeb59f0bd104273c8357c7b&amp;type=album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79746" y="3068960"/>
            <a:ext cx="2701645" cy="307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5349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445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Киноурок  по фильму «Ванька адмирал»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Киноурок  по фильму  «МАНДАРИН»</dc:title>
  <dc:creator>Татьяна</dc:creator>
  <cp:lastModifiedBy>Татьяна</cp:lastModifiedBy>
  <cp:revision>17</cp:revision>
  <dcterms:created xsi:type="dcterms:W3CDTF">2021-03-08T11:13:25Z</dcterms:created>
  <dcterms:modified xsi:type="dcterms:W3CDTF">2021-03-08T17:08:34Z</dcterms:modified>
</cp:coreProperties>
</file>